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0" r:id="rId2"/>
  </p:sldMasterIdLst>
  <p:notesMasterIdLst>
    <p:notesMasterId r:id="rId12"/>
  </p:notesMasterIdLst>
  <p:sldIdLst>
    <p:sldId id="265" r:id="rId3"/>
    <p:sldId id="272" r:id="rId4"/>
    <p:sldId id="273" r:id="rId5"/>
    <p:sldId id="271" r:id="rId6"/>
    <p:sldId id="261" r:id="rId7"/>
    <p:sldId id="262" r:id="rId8"/>
    <p:sldId id="264" r:id="rId9"/>
    <p:sldId id="263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1"/>
  </p:normalViewPr>
  <p:slideViewPr>
    <p:cSldViewPr>
      <p:cViewPr varScale="1">
        <p:scale>
          <a:sx n="108" d="100"/>
          <a:sy n="108" d="100"/>
        </p:scale>
        <p:origin x="5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6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1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5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6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4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9/29/20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Team 55: National Firefighter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Collaboration with CDC-NIOSH</a:t>
            </a:r>
          </a:p>
          <a:p>
            <a:r>
              <a:rPr lang="en-US" dirty="0"/>
              <a:t>09/29/2020</a:t>
            </a:r>
          </a:p>
        </p:txBody>
      </p:sp>
    </p:spTree>
    <p:extLst>
      <p:ext uri="{BB962C8B-B14F-4D97-AF65-F5344CB8AC3E}">
        <p14:creationId xmlns:p14="http://schemas.microsoft.com/office/powerpoint/2010/main" val="17878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36F6F5-1DFB-7642-B61F-E870CAA24588}"/>
              </a:ext>
            </a:extLst>
          </p:cNvPr>
          <p:cNvSpPr/>
          <p:nvPr/>
        </p:nvSpPr>
        <p:spPr>
          <a:xfrm>
            <a:off x="533400" y="3124200"/>
            <a:ext cx="8210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=QDp0gaq51Hg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07BA5-C9E3-0742-BACC-00C25C0B591D}"/>
              </a:ext>
            </a:extLst>
          </p:cNvPr>
          <p:cNvSpPr/>
          <p:nvPr/>
        </p:nvSpPr>
        <p:spPr>
          <a:xfrm>
            <a:off x="1524000" y="3896380"/>
            <a:ext cx="5004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Diagrams created with </a:t>
            </a:r>
            <a:r>
              <a:rPr lang="en-US" sz="2800" dirty="0" err="1"/>
              <a:t>draw.io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269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BB33-D2D8-2E4B-91AC-5E99812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55: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814E-4064-2244-8937-DE2CB9A8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 55 Members:</a:t>
            </a:r>
          </a:p>
          <a:p>
            <a:r>
              <a:rPr lang="en-US" dirty="0"/>
              <a:t>James Davis</a:t>
            </a:r>
          </a:p>
          <a:p>
            <a:r>
              <a:rPr lang="en-US" dirty="0" err="1"/>
              <a:t>Haolong</a:t>
            </a:r>
            <a:r>
              <a:rPr lang="en-US" dirty="0"/>
              <a:t> Yan</a:t>
            </a:r>
          </a:p>
          <a:p>
            <a:r>
              <a:rPr lang="en-US" dirty="0"/>
              <a:t>Rahul </a:t>
            </a:r>
            <a:r>
              <a:rPr lang="en-US" dirty="0" err="1"/>
              <a:t>Nowlakha</a:t>
            </a:r>
            <a:endParaRPr lang="en-US" dirty="0"/>
          </a:p>
          <a:p>
            <a:r>
              <a:rPr lang="en-US" dirty="0"/>
              <a:t>Joe </a:t>
            </a:r>
            <a:r>
              <a:rPr lang="en-US" dirty="0" err="1"/>
              <a:t>Kurokawa</a:t>
            </a:r>
            <a:endParaRPr lang="en-US" dirty="0"/>
          </a:p>
          <a:p>
            <a:r>
              <a:rPr lang="en-US" dirty="0"/>
              <a:t>Traver Clifford</a:t>
            </a:r>
          </a:p>
          <a:p>
            <a:r>
              <a:rPr lang="en-US" dirty="0"/>
              <a:t>Michael Rojas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98DE-C1CC-624E-9CB5-306BC2882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CDC Mentors:</a:t>
            </a:r>
          </a:p>
          <a:p>
            <a:r>
              <a:rPr lang="en-US" dirty="0"/>
              <a:t>Jill Raudabaugh</a:t>
            </a:r>
          </a:p>
          <a:p>
            <a:r>
              <a:rPr lang="en-US" dirty="0"/>
              <a:t>Breanna Newton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GT Mentor:</a:t>
            </a:r>
          </a:p>
          <a:p>
            <a:r>
              <a:rPr lang="en-US" dirty="0"/>
              <a:t>Elizabeth Shivers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1109D1E-F667-0449-BEB2-529D4C28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09/29/2020</a:t>
            </a:r>
          </a:p>
        </p:txBody>
      </p:sp>
    </p:spTree>
    <p:extLst>
      <p:ext uri="{BB962C8B-B14F-4D97-AF65-F5344CB8AC3E}">
        <p14:creationId xmlns:p14="http://schemas.microsoft.com/office/powerpoint/2010/main" val="403314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architecture</a:t>
            </a:r>
          </a:p>
          <a:p>
            <a:r>
              <a:rPr lang="en-US" dirty="0"/>
              <a:t>Mock-up of visualization</a:t>
            </a:r>
          </a:p>
          <a:p>
            <a:r>
              <a:rPr lang="en-US" dirty="0"/>
              <a:t>Deployment strategy</a:t>
            </a:r>
          </a:p>
          <a:p>
            <a:r>
              <a:rPr lang="en-US" dirty="0"/>
              <a:t>Update on research</a:t>
            </a:r>
          </a:p>
          <a:p>
            <a:r>
              <a:rPr lang="en-US" dirty="0"/>
              <a:t>Project plan update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928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103C1-A606-C74E-9B85-DEA7AEA40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6" t="8955"/>
          <a:stretch/>
        </p:blipFill>
        <p:spPr>
          <a:xfrm>
            <a:off x="266700" y="2552700"/>
            <a:ext cx="8572500" cy="23241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Python3 for language</a:t>
            </a:r>
          </a:p>
          <a:p>
            <a:r>
              <a:rPr lang="en-US" dirty="0"/>
              <a:t>MS SQL server for DB</a:t>
            </a:r>
          </a:p>
        </p:txBody>
      </p:sp>
    </p:spTree>
    <p:extLst>
      <p:ext uri="{BB962C8B-B14F-4D97-AF65-F5344CB8AC3E}">
        <p14:creationId xmlns:p14="http://schemas.microsoft.com/office/powerpoint/2010/main" val="7545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 of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41AFC-021C-E547-A3B5-7E93881C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4" y="990600"/>
            <a:ext cx="8204886" cy="4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0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Strategy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E3AB23-04D4-1541-83AD-0C2D77C7DD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for python and local SQL DB</a:t>
            </a:r>
          </a:p>
          <a:p>
            <a:r>
              <a:rPr lang="en-US" dirty="0"/>
              <a:t>Public FHIR server for validation</a:t>
            </a:r>
          </a:p>
          <a:p>
            <a:r>
              <a:rPr lang="en-US" dirty="0"/>
              <a:t>Tableau frontend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7AF27F-F196-474A-ACE1-96F06708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75" y="1555750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09/29/2020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Findings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Python libraries for FHIR</a:t>
            </a:r>
          </a:p>
          <a:p>
            <a:pPr lvl="1"/>
            <a:r>
              <a:rPr lang="en-US" dirty="0" err="1"/>
              <a:t>Fhirclient.py</a:t>
            </a:r>
            <a:r>
              <a:rPr lang="en-US" dirty="0"/>
              <a:t> and </a:t>
            </a:r>
            <a:r>
              <a:rPr lang="en-US" dirty="0" err="1"/>
              <a:t>FHIR.resources</a:t>
            </a:r>
            <a:endParaRPr lang="en-US" dirty="0"/>
          </a:p>
          <a:p>
            <a:r>
              <a:rPr lang="en-US" dirty="0"/>
              <a:t>Can directly POST JSON to FHIR server</a:t>
            </a:r>
          </a:p>
          <a:p>
            <a:r>
              <a:rPr lang="en-US" dirty="0"/>
              <a:t>XML likely needs conversion to JSON</a:t>
            </a:r>
          </a:p>
          <a:p>
            <a:r>
              <a:rPr lang="en-US" dirty="0" err="1"/>
              <a:t>Dockerized</a:t>
            </a:r>
            <a:r>
              <a:rPr lang="en-US" dirty="0"/>
              <a:t> version of SQL server</a:t>
            </a:r>
          </a:p>
          <a:p>
            <a:r>
              <a:rPr lang="en-US" dirty="0"/>
              <a:t>FHIR server 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13468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Plan Update</a:t>
            </a:r>
            <a:endParaRPr lang="en-US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5C8633F-2DB9-7846-9636-7DEB4369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09/29/2020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9B2FE-7989-7A48-9434-370E8894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19200"/>
            <a:ext cx="8572500" cy="457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9155</TotalTime>
  <Words>183</Words>
  <Application>Microsoft Macintosh PowerPoint</Application>
  <PresentationFormat>On-screen Show (4:3)</PresentationFormat>
  <Paragraphs>63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Roboto</vt:lpstr>
      <vt:lpstr>Roboto Condensed Light</vt:lpstr>
      <vt:lpstr>Custom Design</vt:lpstr>
      <vt:lpstr>1_Custom Design</vt:lpstr>
      <vt:lpstr>Team 55: National Firefighter Registry</vt:lpstr>
      <vt:lpstr>Presentation Link</vt:lpstr>
      <vt:lpstr>Team 55: Personnel</vt:lpstr>
      <vt:lpstr>Agenda</vt:lpstr>
      <vt:lpstr>Proposed Architecture</vt:lpstr>
      <vt:lpstr>Mock-up of Visualization</vt:lpstr>
      <vt:lpstr>Deployment Strategy</vt:lpstr>
      <vt:lpstr>Research Findings</vt:lpstr>
      <vt:lpstr>Project Plan Update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James Davis</cp:lastModifiedBy>
  <cp:revision>57</cp:revision>
  <dcterms:created xsi:type="dcterms:W3CDTF">2020-09-20T20:34:12Z</dcterms:created>
  <dcterms:modified xsi:type="dcterms:W3CDTF">2020-10-04T19:54:50Z</dcterms:modified>
</cp:coreProperties>
</file>